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3" r:id="rId8"/>
    <p:sldId id="264" r:id="rId9"/>
    <p:sldId id="265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49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50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26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856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46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33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255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885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014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01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25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14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77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Родительский всеобуч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8964488" cy="573325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О правилах пользования </a:t>
            </a:r>
          </a:p>
          <a:p>
            <a:pPr marL="0" indent="0" algn="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сотовых телефонов</a:t>
            </a:r>
          </a:p>
          <a:p>
            <a:pPr marL="0" indent="0" algn="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 в школе</a:t>
            </a:r>
          </a:p>
          <a:p>
            <a:pPr marL="0" indent="0" algn="r">
              <a:buNone/>
            </a:pPr>
            <a:endParaRPr lang="ru-RU" sz="4000" b="1" dirty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Подготовила:</a:t>
            </a:r>
          </a:p>
          <a:p>
            <a:pPr marL="0" indent="0" algn="r">
              <a:buNone/>
            </a:pPr>
            <a:r>
              <a:rPr lang="ru-RU" sz="2800" dirty="0" err="1" smtClean="0">
                <a:solidFill>
                  <a:srgbClr val="002060"/>
                </a:solidFill>
              </a:rPr>
              <a:t>Кошкендей</a:t>
            </a:r>
            <a:r>
              <a:rPr lang="ru-RU" sz="2800" dirty="0" smtClean="0">
                <a:solidFill>
                  <a:srgbClr val="002060"/>
                </a:solidFill>
              </a:rPr>
              <a:t> Ш.М.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D:\инспектор Кошкендей Ш.М\стенд\телд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2493963" cy="50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193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На переменах, до и после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окончания занятий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В целях сохранности: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не оставлять сотовый телефон без присмотра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ни под каким предлогом не передавать телефон в чужие руки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- в случае обнаружения или нахождения телефона незамедлительно передать классному руководителю или инспектору </a:t>
            </a:r>
            <a:r>
              <a:rPr lang="ru-RU" dirty="0" err="1" smtClean="0">
                <a:solidFill>
                  <a:srgbClr val="7030A0"/>
                </a:solidFill>
              </a:rPr>
              <a:t>ппн</a:t>
            </a:r>
            <a:r>
              <a:rPr lang="ru-RU" dirty="0" smtClean="0">
                <a:solidFill>
                  <a:srgbClr val="7030A0"/>
                </a:solidFill>
              </a:rPr>
              <a:t>, социальному педагогу.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314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48478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Ответственность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за нарушение Правил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540060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За однократное нарушение объявляется замечание( с написанием объяснительной)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При повторных фактах нарушения-изъятие телефона, собеседование администрации школы с родителями учащегося и передача им сотового телефона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Поставить учащегося (нарушителя)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7030A0"/>
                </a:solidFill>
              </a:rPr>
              <a:t>на </a:t>
            </a:r>
            <a:r>
              <a:rPr lang="ru-RU" sz="2800" b="1" dirty="0" err="1" smtClean="0">
                <a:solidFill>
                  <a:srgbClr val="7030A0"/>
                </a:solidFill>
              </a:rPr>
              <a:t>внутришкольный</a:t>
            </a:r>
            <a:r>
              <a:rPr lang="ru-RU" sz="2800" b="1" dirty="0" smtClean="0">
                <a:solidFill>
                  <a:srgbClr val="7030A0"/>
                </a:solidFill>
              </a:rPr>
              <a:t> контрол</a:t>
            </a:r>
            <a:r>
              <a:rPr lang="ru-RU" b="1" dirty="0" smtClean="0">
                <a:solidFill>
                  <a:srgbClr val="7030A0"/>
                </a:solidFill>
              </a:rPr>
              <a:t>ь.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789040"/>
            <a:ext cx="2378075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2793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531993" cy="659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3943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Спасибо за внимание!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56831"/>
            <a:ext cx="6768752" cy="4912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030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Оперативная сводка МВД по РТ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На основании анализа оперативных сводок МВД по РТ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о преступлениях, совершенных несовершеннолетними за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9 месяцев, показавшего увеличение случаев краж 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chemeClr val="accent6">
                    <a:lumMod val="75000"/>
                  </a:schemeClr>
                </a:solidFill>
              </a:rPr>
              <a:t>сотовых телефонов несовершеннолетними</a:t>
            </a:r>
            <a:endParaRPr lang="ru-RU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1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43" b="22681"/>
          <a:stretch/>
        </p:blipFill>
        <p:spPr bwMode="auto">
          <a:xfrm>
            <a:off x="539552" y="0"/>
            <a:ext cx="77768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5923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4" b="12280"/>
          <a:stretch/>
        </p:blipFill>
        <p:spPr bwMode="auto">
          <a:xfrm>
            <a:off x="251520" y="0"/>
            <a:ext cx="8568952" cy="6525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2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0648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313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Общие правила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4929411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Сотовый телефон является личной собственностью учащегося и </a:t>
            </a:r>
          </a:p>
          <a:p>
            <a:pPr marL="0" indent="0">
              <a:buNone/>
            </a:pPr>
            <a:r>
              <a:rPr lang="ru-RU" sz="5400" b="1" dirty="0" smtClean="0">
                <a:solidFill>
                  <a:srgbClr val="7030A0"/>
                </a:solidFill>
              </a:rPr>
              <a:t>сотрудника школы</a:t>
            </a:r>
            <a:endParaRPr lang="ru-RU" sz="5400" b="1" dirty="0">
              <a:solidFill>
                <a:srgbClr val="7030A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68760"/>
            <a:ext cx="2664296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02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Условия применения телефонов 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в школе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Обязательно  и желательно ставить телефон в режим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</a:rPr>
              <a:t>вибровызова</a:t>
            </a: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rgbClr val="00B050"/>
                </a:solidFill>
              </a:rPr>
              <a:t>Во время уроков телефон выключить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Помнить, что ответственность за сохранность телефона лежит только на его владельце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 школе запрещена пропаганда культа насилия, жестокости посредством сотового телефона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924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Права пользователей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Осуществлять звонки;</a:t>
            </a:r>
          </a:p>
          <a:p>
            <a:pPr>
              <a:buFont typeface="Courier New" pitchFamily="49" charset="0"/>
              <a:buChar char="o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Посылать </a:t>
            </a:r>
            <a:r>
              <a:rPr lang="en-US" sz="3600" b="1" dirty="0" smtClean="0">
                <a:solidFill>
                  <a:schemeClr val="accent6">
                    <a:lumMod val="50000"/>
                  </a:schemeClr>
                </a:solidFill>
              </a:rPr>
              <a:t>SMS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-сообщения</a:t>
            </a:r>
          </a:p>
          <a:p>
            <a:pPr>
              <a:buFont typeface="Courier New" pitchFamily="49" charset="0"/>
              <a:buChar char="o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Играть</a:t>
            </a:r>
          </a:p>
          <a:p>
            <a:pPr>
              <a:buFont typeface="Courier New" pitchFamily="49" charset="0"/>
              <a:buChar char="o"/>
            </a:pP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Обмениваться информацией</a:t>
            </a:r>
          </a:p>
          <a:p>
            <a:pPr>
              <a:buFont typeface="Courier New" pitchFamily="49" charset="0"/>
              <a:buChar char="o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Делать открытую фото- и 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видео-съемку с согласия окружающих</a:t>
            </a:r>
          </a:p>
          <a:p>
            <a:pPr>
              <a:buFont typeface="Courier New" pitchFamily="49" charset="0"/>
              <a:buChar char="o"/>
            </a:pP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Слушать музыку через наушники в тихом режиме.</a:t>
            </a:r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052736"/>
            <a:ext cx="3094534" cy="315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295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ользователям запрещается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Использовать телефон на уроке в любом режиме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Использовать громкий режим вызова и прослушивания мелодий во все время пребывания в школе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Пропагандировать, хранить информацию,  содержащую жесткость, насилие</a:t>
            </a:r>
          </a:p>
          <a:p>
            <a:pPr>
              <a:buFont typeface="Wingdings" pitchFamily="2" charset="2"/>
              <a:buChar char="§"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Сознательно наносить вред при использовании телефона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73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</TotalTime>
  <Words>246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Родительский всеобуч</vt:lpstr>
      <vt:lpstr>Оперативная сводка МВД по РТ</vt:lpstr>
      <vt:lpstr>Презентация PowerPoint</vt:lpstr>
      <vt:lpstr>Презентация PowerPoint</vt:lpstr>
      <vt:lpstr>Презентация PowerPoint</vt:lpstr>
      <vt:lpstr>Общие правила</vt:lpstr>
      <vt:lpstr>Условия применения телефонов  в школе</vt:lpstr>
      <vt:lpstr>Права пользователей</vt:lpstr>
      <vt:lpstr> Пользователям запрещается</vt:lpstr>
      <vt:lpstr>На переменах, до и после  окончания занятий</vt:lpstr>
      <vt:lpstr>Ответственность  за нарушение Правил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Admin</cp:lastModifiedBy>
  <cp:revision>10</cp:revision>
  <dcterms:modified xsi:type="dcterms:W3CDTF">2017-09-19T07:53:12Z</dcterms:modified>
</cp:coreProperties>
</file>