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7334200" cy="144016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МБОУ СОШ с. </a:t>
            </a:r>
            <a:r>
              <a:rPr lang="ru-RU" sz="2800" dirty="0" err="1" smtClean="0">
                <a:solidFill>
                  <a:srgbClr val="0070C0"/>
                </a:solidFill>
              </a:rPr>
              <a:t>Торгалыг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err="1" smtClean="0">
                <a:solidFill>
                  <a:srgbClr val="0070C0"/>
                </a:solidFill>
              </a:rPr>
              <a:t>Улуг-Хемского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кожууна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Республики Тыва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8488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692696"/>
            <a:ext cx="4104456" cy="5472608"/>
          </a:xfrm>
        </p:spPr>
        <p:txBody>
          <a:bodyPr/>
          <a:lstStyle/>
          <a:p>
            <a:pPr algn="l"/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В республике с нового учебного года началась апробация внедрения концепции Школы </a:t>
            </a:r>
            <a:r>
              <a:rPr lang="ru-RU" sz="1800" b="0" dirty="0" err="1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Минпросвещения</a:t>
            </a: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 России.</a:t>
            </a:r>
            <a:b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</a:b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/>
            </a:r>
            <a:b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</a:b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Согласно приказу Министерства образования Республики Тыва от 9 сентября 2022 г. № 861-д о реализации проекта «Школа </a:t>
            </a:r>
            <a:r>
              <a:rPr lang="ru-RU" sz="1800" b="0" dirty="0" err="1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Минпросвещения</a:t>
            </a: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 России» в проекте участвуют 70 школ </a:t>
            </a:r>
            <a:r>
              <a:rPr lang="ru-RU" sz="1800" b="0" dirty="0" smtClean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Тувы. МБОУ СОШ с. </a:t>
            </a:r>
            <a:r>
              <a:rPr lang="ru-RU" sz="1800" b="0" dirty="0" err="1" smtClean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Торгалыг</a:t>
            </a:r>
            <a:r>
              <a:rPr lang="ru-RU" sz="1800" b="0" dirty="0" smtClean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 тоже стала участником этого проекта.</a:t>
            </a: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/>
            </a:r>
            <a:b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</a:b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/>
            </a:r>
            <a:b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</a:br>
            <a: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  <a:t>Методическое сопровождение в рамках проекта осуществляется Тувинским институтом развития образования и повышения квалификации. </a:t>
            </a:r>
            <a:br>
              <a:rPr lang="ru-RU" sz="1800" b="0" dirty="0">
                <a:effectLst/>
                <a:latin typeface="var(--palette-vk-font,-apple-system,BlinkMacSystemFont,&quot;Roboto&quot;,&quot;Helvetica Neue&quot;,Geneva,&quot;Noto Sans Armenian&quot;,&quot;Noto Sans Bengali&quot;,&quot;Noto Sans Cherokee&quot;,&quot;Noto Sans Devanagari&quot;,&quot;Noto Sans Ethiopic&quot;,&quot;Noto Sans Georgian&quot;,&quot;Noto Sans Hebrew&quot;,&quot;Noto Sans Kannada&quot;,&quot;"/>
              </a:rPr>
            </a:br>
            <a:r>
              <a:rPr lang="ru-RU" b="0" dirty="0">
                <a:effectLst/>
                <a:latin typeface="var(--font)"/>
              </a:rPr>
              <a:t/>
            </a:r>
            <a:br>
              <a:rPr lang="ru-RU" b="0" dirty="0">
                <a:effectLst/>
                <a:latin typeface="var(--font)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313112" cy="248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508648" cy="264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8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4626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528392" cy="49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84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052737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«Школа </a:t>
            </a:r>
            <a:r>
              <a:rPr lang="ru-RU" sz="280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2800" b="1" dirty="0">
                <a:solidFill>
                  <a:srgbClr val="FF0000"/>
                </a:solidFill>
              </a:rPr>
              <a:t> России»</a:t>
            </a:r>
          </a:p>
          <a:p>
            <a:r>
              <a:rPr lang="ru-RU" sz="2800" dirty="0"/>
              <a:t>•проект Министерства просвещения </a:t>
            </a:r>
            <a:r>
              <a:rPr lang="ru-RU" sz="2800" dirty="0" smtClean="0"/>
              <a:t>Российской Федерации</a:t>
            </a:r>
            <a:r>
              <a:rPr lang="ru-RU" sz="2800" dirty="0"/>
              <a:t>, целью которого является </a:t>
            </a:r>
            <a:r>
              <a:rPr lang="ru-RU" sz="2800" dirty="0" smtClean="0"/>
              <a:t>решение задач </a:t>
            </a:r>
            <a:r>
              <a:rPr lang="ru-RU" sz="2800" dirty="0"/>
              <a:t>по воспитанию гармонично развитой и</a:t>
            </a:r>
          </a:p>
          <a:p>
            <a:r>
              <a:rPr lang="ru-RU" sz="2800" dirty="0"/>
              <a:t>социально ответственной личности на </a:t>
            </a:r>
            <a:r>
              <a:rPr lang="ru-RU" sz="2800" dirty="0" smtClean="0"/>
              <a:t>основе духовно-нравственных </a:t>
            </a:r>
            <a:r>
              <a:rPr lang="ru-RU" sz="2800" dirty="0"/>
              <a:t>ценностей </a:t>
            </a:r>
            <a:r>
              <a:rPr lang="ru-RU" sz="2800" dirty="0" smtClean="0"/>
              <a:t>народов Российской </a:t>
            </a:r>
            <a:r>
              <a:rPr lang="ru-RU" sz="2800" dirty="0"/>
              <a:t>Федерации, исторических </a:t>
            </a:r>
            <a:r>
              <a:rPr lang="ru-RU" sz="2800" dirty="0" smtClean="0"/>
              <a:t>и национально-культурных </a:t>
            </a:r>
            <a:r>
              <a:rPr lang="ru-RU" sz="2800" dirty="0"/>
              <a:t>традиций</a:t>
            </a:r>
          </a:p>
        </p:txBody>
      </p:sp>
    </p:spTree>
    <p:extLst>
      <p:ext uri="{BB962C8B-B14F-4D97-AF65-F5344CB8AC3E}">
        <p14:creationId xmlns:p14="http://schemas.microsoft.com/office/powerpoint/2010/main" val="234269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2177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Основная задача проекта</a:t>
            </a:r>
          </a:p>
          <a:p>
            <a:r>
              <a:rPr lang="ru-RU" sz="2400" dirty="0"/>
              <a:t>• обеспечение «единого образовательного пространства»</a:t>
            </a:r>
          </a:p>
          <a:p>
            <a:r>
              <a:rPr lang="ru-RU" sz="2400" dirty="0"/>
              <a:t>для каждого ребенка;</a:t>
            </a:r>
          </a:p>
          <a:p>
            <a:r>
              <a:rPr lang="ru-RU" sz="2400" dirty="0"/>
              <a:t>• соблюдение конституционных прав каждого школьника,</a:t>
            </a:r>
          </a:p>
          <a:p>
            <a:r>
              <a:rPr lang="ru-RU" sz="2400" dirty="0"/>
              <a:t>связанных с получением качественного и доступного</a:t>
            </a:r>
          </a:p>
          <a:p>
            <a:r>
              <a:rPr lang="ru-RU" sz="2400" dirty="0"/>
              <a:t>общего образования в государственных и</a:t>
            </a:r>
          </a:p>
          <a:p>
            <a:r>
              <a:rPr lang="ru-RU" sz="2400" dirty="0"/>
              <a:t>муниципальных образовательных учреждениях</a:t>
            </a:r>
          </a:p>
          <a:p>
            <a:r>
              <a:rPr lang="ru-RU" sz="2400" dirty="0"/>
              <a:t>независимо от социально-экономических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249707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649808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ru-RU" sz="4500" b="1" dirty="0">
                <a:solidFill>
                  <a:srgbClr val="FF0000"/>
                </a:solidFill>
              </a:rPr>
              <a:t>Основная идея «Школы </a:t>
            </a:r>
            <a:r>
              <a:rPr lang="ru-RU" sz="45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4500" b="1" dirty="0" smtClean="0">
                <a:solidFill>
                  <a:srgbClr val="FF0000"/>
                </a:solidFill>
              </a:rPr>
              <a:t> России</a:t>
            </a:r>
            <a:r>
              <a:rPr lang="ru-RU" sz="4500" b="1" dirty="0">
                <a:solidFill>
                  <a:srgbClr val="FF0000"/>
                </a:solidFill>
              </a:rPr>
              <a:t>»</a:t>
            </a:r>
          </a:p>
          <a:p>
            <a:r>
              <a:rPr lang="ru-RU" sz="3800" dirty="0"/>
              <a:t>• ориентация на лучшие, передовые, наиболее</a:t>
            </a:r>
          </a:p>
          <a:p>
            <a:r>
              <a:rPr lang="ru-RU" sz="3800" dirty="0"/>
              <a:t>эффективные практики в системе образования,</a:t>
            </a:r>
          </a:p>
          <a:p>
            <a:r>
              <a:rPr lang="ru-RU" sz="3800" dirty="0"/>
              <a:t>обеспечивающие высокие образовательные результаты и</a:t>
            </a:r>
          </a:p>
          <a:p>
            <a:r>
              <a:rPr lang="ru-RU" sz="3800" dirty="0"/>
              <a:t>формирование российской гражданской идентичности</a:t>
            </a:r>
          </a:p>
          <a:p>
            <a:r>
              <a:rPr lang="ru-RU" sz="3800" dirty="0"/>
              <a:t>обучающихся как составляющей их социальной</a:t>
            </a:r>
          </a:p>
          <a:p>
            <a:r>
              <a:rPr lang="ru-RU" sz="3800" dirty="0"/>
              <a:t>идентичности, обеспечивающие преемственность</a:t>
            </a:r>
          </a:p>
          <a:p>
            <a:r>
              <a:rPr lang="ru-RU" sz="3800" dirty="0"/>
              <a:t>образовательных программ начального общего,</a:t>
            </a:r>
          </a:p>
          <a:p>
            <a:r>
              <a:rPr lang="ru-RU" sz="3800" dirty="0"/>
              <a:t>основного общего и среднего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042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Направления </a:t>
            </a:r>
            <a:r>
              <a:rPr lang="ru-RU" sz="2800" b="1" dirty="0" smtClean="0">
                <a:solidFill>
                  <a:srgbClr val="FF0000"/>
                </a:solidFill>
              </a:rPr>
              <a:t> показателей </a:t>
            </a:r>
            <a:r>
              <a:rPr lang="ru-RU" sz="2800" b="1" dirty="0">
                <a:solidFill>
                  <a:srgbClr val="FF0000"/>
                </a:solidFill>
              </a:rPr>
              <a:t>проекта «</a:t>
            </a:r>
            <a:r>
              <a:rPr lang="ru-RU" sz="2800" b="1" dirty="0" smtClean="0">
                <a:solidFill>
                  <a:srgbClr val="FF0000"/>
                </a:solidFill>
              </a:rPr>
              <a:t>Школа </a:t>
            </a:r>
            <a:r>
              <a:rPr lang="ru-RU" sz="28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России»</a:t>
            </a:r>
          </a:p>
          <a:p>
            <a:r>
              <a:rPr lang="ru-RU" dirty="0"/>
              <a:t>• </a:t>
            </a:r>
            <a:r>
              <a:rPr lang="ru-RU" sz="3600" b="1" dirty="0">
                <a:solidFill>
                  <a:srgbClr val="0070C0"/>
                </a:solidFill>
              </a:rPr>
              <a:t>«Знание»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«Здоровье»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«Творчество»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«Воспитание»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«Профориентация»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«Учитель. Школьная команда»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«Школьный климат»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• «Образовательная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282520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2897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Переход школы от одного уровня к другому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производится посредством реализации школьной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командой управленцев и педагогов системы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конкретных мероприятий, включенных в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программу развития образовательной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организации, постоянного мониторинга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эффективности принимаемых мер и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оперативным внесением корректив в случае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4022563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230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МБОУ СОШ с. Торгалыг  Улуг-Хемского кожууна  Республики Тыва</vt:lpstr>
      <vt:lpstr>В республике с нового учебного года началась апробация внедрения концепции Школы Минпросвещения России.  Согласно приказу Министерства образования Республики Тыва от 9 сентября 2022 г. № 861-д о реализации проекта «Школа Минпросвещения России» в проекте участвуют 70 школ Тувы. МБОУ СОШ с. Торгалыг тоже стала участником этого проекта.  Методическое сопровождение в рамках проекта осуществляется Тувинским институтом развития образования и повышения квалификации.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аяна</dc:creator>
  <cp:lastModifiedBy>аяна</cp:lastModifiedBy>
  <cp:revision>6</cp:revision>
  <dcterms:created xsi:type="dcterms:W3CDTF">2022-10-18T07:43:35Z</dcterms:created>
  <dcterms:modified xsi:type="dcterms:W3CDTF">2022-10-18T09:06:48Z</dcterms:modified>
</cp:coreProperties>
</file>