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sldIdLst>
    <p:sldId id="271" r:id="rId2"/>
    <p:sldId id="258" r:id="rId3"/>
    <p:sldId id="259" r:id="rId4"/>
    <p:sldId id="272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2B5C5-7E89-4372-BFE1-787AD1769686}" type="datetimeFigureOut">
              <a:rPr lang="ru-RU" smtClean="0"/>
              <a:pPr/>
              <a:t>чт 10.11.22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EE63-B8B7-44B4-92EE-511AA214D2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239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2B5C5-7E89-4372-BFE1-787AD1769686}" type="datetimeFigureOut">
              <a:rPr lang="ru-RU" smtClean="0"/>
              <a:pPr/>
              <a:t>чт 10.11.22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EE63-B8B7-44B4-92EE-511AA214D2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497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2B5C5-7E89-4372-BFE1-787AD1769686}" type="datetimeFigureOut">
              <a:rPr lang="ru-RU" smtClean="0"/>
              <a:pPr/>
              <a:t>чт 10.11.22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EE63-B8B7-44B4-92EE-511AA214D2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0923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2B5C5-7E89-4372-BFE1-787AD1769686}" type="datetimeFigureOut">
              <a:rPr lang="ru-RU" smtClean="0"/>
              <a:pPr/>
              <a:t>чт 10.11.22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EE63-B8B7-44B4-92EE-511AA214D2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836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2B5C5-7E89-4372-BFE1-787AD1769686}" type="datetimeFigureOut">
              <a:rPr lang="ru-RU" smtClean="0"/>
              <a:pPr/>
              <a:t>чт 10.11.22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EE63-B8B7-44B4-92EE-511AA214D2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6355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2B5C5-7E89-4372-BFE1-787AD1769686}" type="datetimeFigureOut">
              <a:rPr lang="ru-RU" smtClean="0"/>
              <a:pPr/>
              <a:t>чт 10.11.22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EE63-B8B7-44B4-92EE-511AA214D2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013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2B5C5-7E89-4372-BFE1-787AD1769686}" type="datetimeFigureOut">
              <a:rPr lang="ru-RU" smtClean="0"/>
              <a:pPr/>
              <a:t>чт 10.11.22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EE63-B8B7-44B4-92EE-511AA214D2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322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2B5C5-7E89-4372-BFE1-787AD1769686}" type="datetimeFigureOut">
              <a:rPr lang="ru-RU" smtClean="0"/>
              <a:pPr/>
              <a:t>чт 10.11.22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EE63-B8B7-44B4-92EE-511AA214D2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50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2B5C5-7E89-4372-BFE1-787AD1769686}" type="datetimeFigureOut">
              <a:rPr lang="ru-RU" smtClean="0"/>
              <a:pPr/>
              <a:t>чт 10.11.22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EE63-B8B7-44B4-92EE-511AA214D2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44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2B5C5-7E89-4372-BFE1-787AD1769686}" type="datetimeFigureOut">
              <a:rPr lang="ru-RU" smtClean="0"/>
              <a:pPr/>
              <a:t>чт 10.11.22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EE63-B8B7-44B4-92EE-511AA214D2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565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2B5C5-7E89-4372-BFE1-787AD1769686}" type="datetimeFigureOut">
              <a:rPr lang="ru-RU" smtClean="0"/>
              <a:pPr/>
              <a:t>чт 10.11.22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EE63-B8B7-44B4-92EE-511AA214D2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696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2B5C5-7E89-4372-BFE1-787AD1769686}" type="datetimeFigureOut">
              <a:rPr lang="ru-RU" smtClean="0"/>
              <a:pPr/>
              <a:t>чт 10.11.22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EE63-B8B7-44B4-92EE-511AA214D2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428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2B5C5-7E89-4372-BFE1-787AD1769686}" type="datetimeFigureOut">
              <a:rPr lang="ru-RU" smtClean="0"/>
              <a:pPr/>
              <a:t>чт 10.11.22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EE63-B8B7-44B4-92EE-511AA214D2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02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2B5C5-7E89-4372-BFE1-787AD1769686}" type="datetimeFigureOut">
              <a:rPr lang="ru-RU" smtClean="0"/>
              <a:pPr/>
              <a:t>чт 10.11.22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EE63-B8B7-44B4-92EE-511AA214D2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456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2B5C5-7E89-4372-BFE1-787AD1769686}" type="datetimeFigureOut">
              <a:rPr lang="ru-RU" smtClean="0"/>
              <a:pPr/>
              <a:t>чт 10.11.22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EE63-B8B7-44B4-92EE-511AA214D2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774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2B5C5-7E89-4372-BFE1-787AD1769686}" type="datetimeFigureOut">
              <a:rPr lang="ru-RU" smtClean="0"/>
              <a:pPr/>
              <a:t>чт 10.11.22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EE63-B8B7-44B4-92EE-511AA214D2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635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2B5C5-7E89-4372-BFE1-787AD1769686}" type="datetimeFigureOut">
              <a:rPr lang="ru-RU" smtClean="0"/>
              <a:pPr/>
              <a:t>чт 10.11.22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115EE63-B8B7-44B4-92EE-511AA214D2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0869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5594" y="1569243"/>
            <a:ext cx="9676263" cy="3807725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«ЗАСВЕТИСЬ! </a:t>
            </a:r>
            <a:br>
              <a:rPr lang="ru-RU" dirty="0"/>
            </a:br>
            <a:r>
              <a:rPr lang="ru-RU" dirty="0"/>
              <a:t>СТАНЬ ЗАМЕТНЕЙ НА ДОРОГЕ»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1800" dirty="0"/>
              <a:t>методические рекомендации по использованию </a:t>
            </a:r>
            <a:r>
              <a:rPr lang="ru-RU" sz="1800" dirty="0" err="1"/>
              <a:t>световозвращателей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32929" y="109182"/>
            <a:ext cx="9340122" cy="1264646"/>
          </a:xfrm>
        </p:spPr>
        <p:txBody>
          <a:bodyPr>
            <a:normAutofit/>
          </a:bodyPr>
          <a:lstStyle/>
          <a:p>
            <a:pPr algn="r"/>
            <a:r>
              <a:rPr lang="ru-RU" sz="2800" dirty="0"/>
              <a:t>Министерство образования Республики Тыва </a:t>
            </a:r>
          </a:p>
        </p:txBody>
      </p:sp>
      <p:pic>
        <p:nvPicPr>
          <p:cNvPr id="8" name="Picture 2" descr="http://ou160.omsk.obr55.ru/files/2016/02/120514_0303798858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5" y="504967"/>
            <a:ext cx="2838071" cy="212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641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5948" y="227463"/>
            <a:ext cx="8596668" cy="13208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Какие </a:t>
            </a:r>
            <a:r>
              <a:rPr lang="ru-RU" dirty="0" err="1">
                <a:solidFill>
                  <a:srgbClr val="FFFF00"/>
                </a:solidFill>
              </a:rPr>
              <a:t>фликеры</a:t>
            </a:r>
            <a:r>
              <a:rPr lang="ru-RU" dirty="0">
                <a:solidFill>
                  <a:srgbClr val="FFFF00"/>
                </a:solidFill>
              </a:rPr>
              <a:t> самые лучшие?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1405719"/>
            <a:ext cx="5764409" cy="4804320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ru-RU" sz="5000" dirty="0"/>
              <a:t>Теперь о требованиях к </a:t>
            </a:r>
            <a:r>
              <a:rPr lang="ru-RU" sz="5000" dirty="0" err="1"/>
              <a:t>световозвращателям</a:t>
            </a:r>
            <a:r>
              <a:rPr lang="ru-RU" sz="5000" dirty="0"/>
              <a:t>: в ПДД таких требований нет. Ни по цвету, ни по форме, ни по размеру, ни по месту размещения. Главное, чтобы </a:t>
            </a:r>
            <a:r>
              <a:rPr lang="ru-RU" sz="5000" dirty="0" err="1"/>
              <a:t>световозвращающие</a:t>
            </a:r>
            <a:r>
              <a:rPr lang="ru-RU" sz="5000" dirty="0"/>
              <a:t> элементы присутствовали и были видны водителям.</a:t>
            </a:r>
          </a:p>
          <a:p>
            <a:pPr algn="just"/>
            <a:endParaRPr lang="ru-RU" sz="5000" dirty="0"/>
          </a:p>
          <a:p>
            <a:pPr algn="just"/>
            <a:r>
              <a:rPr lang="ru-RU" sz="5000" dirty="0"/>
              <a:t>Покупайте </a:t>
            </a:r>
            <a:r>
              <a:rPr lang="ru-RU" sz="5000" dirty="0" err="1"/>
              <a:t>фликеры</a:t>
            </a:r>
            <a:r>
              <a:rPr lang="ru-RU" sz="5000" dirty="0"/>
              <a:t> только белого или лимонного цветов. Именно они имеют наиболее оптимальную </a:t>
            </a:r>
            <a:r>
              <a:rPr lang="ru-RU" sz="5000" dirty="0" err="1"/>
              <a:t>световозвращаемость</a:t>
            </a:r>
            <a:r>
              <a:rPr lang="ru-RU" sz="5000" dirty="0"/>
              <a:t> для того, чтобы пешеход был заметен в темное время суток. </a:t>
            </a:r>
          </a:p>
          <a:p>
            <a:pPr marL="0" indent="0" algn="just">
              <a:buNone/>
            </a:pPr>
            <a:r>
              <a:rPr lang="ru-RU" sz="2300" dirty="0"/>
              <a:t/>
            </a:r>
            <a:br>
              <a:rPr lang="ru-RU" sz="2300" dirty="0"/>
            </a:br>
            <a:endParaRPr lang="ru-RU" sz="2300" dirty="0"/>
          </a:p>
          <a:p>
            <a:endParaRPr lang="ru-RU" dirty="0"/>
          </a:p>
        </p:txBody>
      </p:sp>
      <p:pic>
        <p:nvPicPr>
          <p:cNvPr id="11266" name="Picture 2" descr="http://newrunners.ru/media/cache/97/21/97218337d0729e0e7e0a4a7c1db849a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99" y="2329267"/>
            <a:ext cx="4774805" cy="261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731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/>
              <a:t>Научите ребенка соблюдать Правила дорожного движения!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5996421" cy="3880772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1900" dirty="0" smtClean="0"/>
              <a:t>Побеспокойтесь </a:t>
            </a:r>
            <a:r>
              <a:rPr lang="ru-RU" sz="1900" dirty="0"/>
              <a:t>о том, чтобы Ваш ребенок </a:t>
            </a:r>
            <a:r>
              <a:rPr lang="ru-RU" sz="1900" b="1" dirty="0"/>
              <a:t>«ЗАСВЕТИЛСЯ»</a:t>
            </a:r>
            <a:r>
              <a:rPr lang="ru-RU" sz="1900" dirty="0"/>
              <a:t> на дороге.</a:t>
            </a:r>
            <a:br>
              <a:rPr lang="ru-RU" sz="1900" dirty="0"/>
            </a:br>
            <a:r>
              <a:rPr lang="ru-RU" sz="1900" dirty="0"/>
              <a:t/>
            </a:r>
            <a:br>
              <a:rPr lang="ru-RU" sz="1900" dirty="0"/>
            </a:br>
            <a:r>
              <a:rPr lang="ru-RU" sz="1900" dirty="0"/>
              <a:t>Примите меры к тому,  чтобы на одежде у ребенка были светоотражающие</a:t>
            </a:r>
            <a:br>
              <a:rPr lang="ru-RU" sz="1900" dirty="0"/>
            </a:br>
            <a:r>
              <a:rPr lang="ru-RU" sz="1900" dirty="0"/>
              <a:t/>
            </a:r>
            <a:br>
              <a:rPr lang="ru-RU" sz="1900" dirty="0"/>
            </a:br>
            <a:r>
              <a:rPr lang="ru-RU" sz="1900" dirty="0"/>
              <a:t>элементы,  делающие его очень заметным  на дороге.  Помните  в темной одежде маленького пешехода просто не видно водителю,  а значит,  есть опасность наезда.</a:t>
            </a:r>
            <a:br>
              <a:rPr lang="ru-RU" sz="19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Picture 2" descr="http://metrogorodok.mos.ru/presscenter/%D0%A8%D0%BA%D0%BE%D0%BB%D1%8C%D0%BD%D0%B8%D0%BA%D0%B0%D0%BC%20%D1%80%D0%B0%D0%B7%D0%B4%D0%B0%D0%B4%D1%83%D1%82%20%D0%B1%D1%80%D0%B0%D1%81%D0%BB%D0%B5%D1%82%D1%8B%20%D0%B8%20%D0%B7%D0%BD%D0%B0%D1%87%D0%BA%D0%B8%20%D1%81%20%D1%81%D0%B0%D0%B9%D1%82%D0%B0%20school-zatecha.ucoz.ru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307" y="2265528"/>
            <a:ext cx="4534175" cy="308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705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04716"/>
            <a:ext cx="11223514" cy="1725684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</a:rPr>
              <a:t>БЕЗОПАСНОСТЬ ДЕТЕЙ –  ОБЯЗАННОСТЬ ВЗРОСЛЫХ! 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СВЕТООТРАЖАТЕЛИ</a:t>
            </a:r>
            <a:r>
              <a:rPr lang="ru-RU" sz="2400" dirty="0">
                <a:solidFill>
                  <a:srgbClr val="FFFF00"/>
                </a:solidFill>
              </a:rPr>
              <a:t> </a:t>
            </a: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/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Сделают вас заметней на дороге!</a:t>
            </a:r>
            <a:r>
              <a:rPr lang="ru-RU" sz="1800" dirty="0">
                <a:solidFill>
                  <a:srgbClr val="FFFF00"/>
                </a:solidFill>
              </a:rPr>
              <a:t/>
            </a:r>
            <a:br>
              <a:rPr lang="ru-RU" sz="1800" dirty="0">
                <a:solidFill>
                  <a:srgbClr val="FFFF00"/>
                </a:solidFill>
              </a:rPr>
            </a:br>
            <a:endParaRPr lang="ru-RU" sz="1800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CCBDC0B4-71CF-4973-8D19-7010A1C07C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72" r="15390" b="14116"/>
          <a:stretch/>
        </p:blipFill>
        <p:spPr>
          <a:xfrm>
            <a:off x="159113" y="1930400"/>
            <a:ext cx="5545647" cy="2940094"/>
          </a:xfr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xmlns="" id="{C9647A17-90FD-4FAC-BC34-1954CB6A35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" r="5780" b="15612"/>
          <a:stretch/>
        </p:blipFill>
        <p:spPr>
          <a:xfrm>
            <a:off x="5936775" y="3400447"/>
            <a:ext cx="5732058" cy="2940094"/>
          </a:xfrm>
        </p:spPr>
      </p:pic>
    </p:spTree>
    <p:extLst>
      <p:ext uri="{BB962C8B-B14F-4D97-AF65-F5344CB8AC3E}">
        <p14:creationId xmlns:p14="http://schemas.microsoft.com/office/powerpoint/2010/main" val="2158574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218364"/>
            <a:ext cx="10568421" cy="171203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rgbClr val="FFFF00"/>
                </a:solidFill>
              </a:rPr>
              <a:t>Уважаемые родители! </a:t>
            </a:r>
            <a:br>
              <a:rPr lang="ru-RU" sz="2000" b="1" dirty="0">
                <a:solidFill>
                  <a:srgbClr val="FFFF00"/>
                </a:solidFill>
              </a:rPr>
            </a:br>
            <a:r>
              <a:rPr lang="ru-RU" sz="1800" b="1" dirty="0">
                <a:solidFill>
                  <a:srgbClr val="FFFF00"/>
                </a:solidFill>
              </a:rPr>
              <a:t>Давайте обезопасим самое дорогое, что есть у нас в жизни – наше будущее, наших детей!</a:t>
            </a:r>
            <a:br>
              <a:rPr lang="ru-RU" sz="1800" b="1" dirty="0">
                <a:solidFill>
                  <a:srgbClr val="FFFF00"/>
                </a:solidFill>
              </a:rPr>
            </a:br>
            <a:endParaRPr lang="ru-RU" sz="18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1610436"/>
            <a:ext cx="5631464" cy="443092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900" dirty="0"/>
              <a:t>Самое большое количество ДТП происходит в тёмное время суток. В это время водителям сложно вовремя увидеть человека, вышедшего на проезжую часть. Неблагоприятные погодные условия и неосвещённые участки улиц ещё больше усугубляют ситуацию. Но защититься пешеходам помогут светоотражающие элементы на их одежде. В вечернее и ночное время на плохо освещённых участках дорог водитель намного раньше и с довольно большого расстояния заметит пешехода, у которого присутствует хотя бы один светоотражающий элемент на верхней одежде, тогда пешеход становится  буквально в 3 раза заметнее водителю, что даёт ему возможность своевременно среагировать. </a:t>
            </a:r>
          </a:p>
          <a:p>
            <a:pPr algn="just"/>
            <a:endParaRPr lang="ru-RU" dirty="0"/>
          </a:p>
        </p:txBody>
      </p:sp>
      <p:pic>
        <p:nvPicPr>
          <p:cNvPr id="1028" name="Picture 4" descr="http://novayasamara.ru/wp-content/uploads/2015/12/img-20141203110152-99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540" y="1636603"/>
            <a:ext cx="4936956" cy="277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790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13814"/>
            <a:ext cx="11291753" cy="1550989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FFFF00"/>
                </a:solidFill>
              </a:rPr>
              <a:t>БЕЗОПАСНОСТЬ ДЕТЕЙ –  ОБЯЗАННОСТЬ ВЗРОСЛЫХ! </a:t>
            </a:r>
            <a:br>
              <a:rPr lang="ru-RU" sz="1800" b="1" dirty="0">
                <a:solidFill>
                  <a:srgbClr val="FFFF00"/>
                </a:solidFill>
              </a:rPr>
            </a:br>
            <a:r>
              <a:rPr lang="ru-RU" sz="1800" b="1" dirty="0">
                <a:solidFill>
                  <a:srgbClr val="FFFF00"/>
                </a:solidFill>
              </a:rPr>
              <a:t/>
            </a:r>
            <a:br>
              <a:rPr lang="ru-RU" sz="1800" b="1" dirty="0">
                <a:solidFill>
                  <a:srgbClr val="FFFF00"/>
                </a:solidFill>
              </a:rPr>
            </a:br>
            <a:r>
              <a:rPr lang="ru-RU" sz="1800" b="1" dirty="0">
                <a:solidFill>
                  <a:srgbClr val="FFFF00"/>
                </a:solidFill>
              </a:rPr>
              <a:t>СВЕТООТРАЖАТЕЛИ </a:t>
            </a:r>
            <a:br>
              <a:rPr lang="ru-RU" sz="1800" b="1" dirty="0">
                <a:solidFill>
                  <a:srgbClr val="FFFF00"/>
                </a:solidFill>
              </a:rPr>
            </a:br>
            <a:r>
              <a:rPr lang="ru-RU" sz="1800" b="1" dirty="0">
                <a:solidFill>
                  <a:srgbClr val="FFFF00"/>
                </a:solidFill>
              </a:rPr>
              <a:t/>
            </a:r>
            <a:br>
              <a:rPr lang="ru-RU" sz="1800" b="1" dirty="0">
                <a:solidFill>
                  <a:srgbClr val="FFFF00"/>
                </a:solidFill>
              </a:rPr>
            </a:br>
            <a:r>
              <a:rPr lang="ru-RU" sz="1800" b="1" dirty="0">
                <a:solidFill>
                  <a:srgbClr val="FFFF00"/>
                </a:solidFill>
              </a:rPr>
              <a:t>Сделают вас заметней на дороге!</a:t>
            </a:r>
            <a:br>
              <a:rPr lang="ru-RU" sz="1800" b="1" dirty="0">
                <a:solidFill>
                  <a:srgbClr val="FFFF00"/>
                </a:solidFill>
              </a:rPr>
            </a:br>
            <a:endParaRPr lang="ru-RU" sz="18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1901281"/>
            <a:ext cx="6392206" cy="3880772"/>
          </a:xfrm>
        </p:spPr>
        <p:txBody>
          <a:bodyPr>
            <a:normAutofit/>
          </a:bodyPr>
          <a:lstStyle/>
          <a:p>
            <a:r>
              <a:rPr lang="ru-RU" dirty="0"/>
              <a:t>с 1 июля 2015 г. вступили в силу дополнения и небольшие поправки, внесённые в уже работающий закон о светоотражающих элементах на одежде. Согласно установленному ныне положению, в тёмное время суток светоотражающие наклейки или нашивки на одежде должны быть у всех пешеходов , как переходящих улицу, так и движущихся вдоль обочины дорог и трасс. Замеченный без отражателей на одежде пешеход получит предупреждение либо штраф в размере 500 рублей. А в случае попадания в дорожно-транспортное происшествие часть вины такому пешеходу придётся взять на себя</a:t>
            </a:r>
          </a:p>
          <a:p>
            <a:endParaRPr lang="ru-RU" dirty="0"/>
          </a:p>
        </p:txBody>
      </p:sp>
      <p:pic>
        <p:nvPicPr>
          <p:cNvPr id="2050" name="Picture 2" descr="http://ou160.omsk.obr55.ru/files/2016/02/120514_0303798858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770" y="2160589"/>
            <a:ext cx="4184650" cy="313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260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ЧТО ТАКОЕ ФЛИКЕР?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7415788" cy="3880772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Фликеры – микропризматические световозвращатели для пешеходов. В переводе с английского «flicker»- мерцать, сверкать, мигать. Чтобы обозначить себя на дороге ночью или в непогоду нужно совсем немного – разместить «светлячки» на одежде, сумке, рюкзаке, обуви и т.д. Отражаясь в свете фар машин, они обозначат ваше присутствие на дороге, а, значит, позволят водителям снизить скорость и не допустить наезда. </a:t>
            </a:r>
          </a:p>
          <a:p>
            <a:pPr algn="just"/>
            <a:endParaRPr lang="ru-RU" sz="2400" dirty="0"/>
          </a:p>
        </p:txBody>
      </p:sp>
      <p:pic>
        <p:nvPicPr>
          <p:cNvPr id="5" name="Объект 4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805" y="2160589"/>
            <a:ext cx="2653779" cy="3226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3031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57400"/>
            <a:ext cx="8596668" cy="1320800"/>
          </a:xfrm>
        </p:spPr>
        <p:txBody>
          <a:bodyPr/>
          <a:lstStyle/>
          <a:p>
            <a:r>
              <a:rPr lang="ru-RU" b="1" i="1" u="sng" dirty="0"/>
              <a:t>Виды светоотражающих элементов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2492" y="1478865"/>
            <a:ext cx="6528684" cy="3880772"/>
          </a:xfrm>
        </p:spPr>
        <p:txBody>
          <a:bodyPr>
            <a:normAutofit/>
          </a:bodyPr>
          <a:lstStyle/>
          <a:p>
            <a:pPr algn="just"/>
            <a:r>
              <a:rPr lang="ru-RU" sz="2400" dirty="0" err="1"/>
              <a:t>Световозвращающий</a:t>
            </a:r>
            <a:r>
              <a:rPr lang="ru-RU" sz="2400" dirty="0"/>
              <a:t> элемент – изделие, не являющееся предметом одежды и используемое в качестве вспомогательного средства для обеспечения видимости человека.</a:t>
            </a:r>
          </a:p>
          <a:p>
            <a:pPr algn="just"/>
            <a:r>
              <a:rPr lang="ru-RU" sz="2400" dirty="0"/>
              <a:t>Площадь </a:t>
            </a:r>
            <a:r>
              <a:rPr lang="ru-RU" sz="2400" dirty="0" err="1"/>
              <a:t>световозвращающего</a:t>
            </a:r>
            <a:r>
              <a:rPr lang="ru-RU" sz="2400" dirty="0"/>
              <a:t> элемента должна составлять не менее 15 – 50 квадратных сантиметров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8194" name="Picture 2" descr="https://otvet.imgsmail.ru/download/31165534_e2cd8d3d00bff49406de32516544be84_8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860" y="1478200"/>
            <a:ext cx="4182582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53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/>
              <a:t>Виды светоотражающих элементов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6515036" cy="3880772"/>
          </a:xfrm>
        </p:spPr>
        <p:txBody>
          <a:bodyPr>
            <a:normAutofit/>
          </a:bodyPr>
          <a:lstStyle/>
          <a:p>
            <a:r>
              <a:rPr lang="ru-RU" sz="2800" dirty="0"/>
              <a:t>Подвешиваемый </a:t>
            </a:r>
            <a:r>
              <a:rPr lang="ru-RU" sz="2800" dirty="0" err="1"/>
              <a:t>световозвращатель</a:t>
            </a:r>
            <a:r>
              <a:rPr lang="ru-RU" sz="2800" dirty="0"/>
              <a:t> (подвеска) – изделие, подвешиваемое на одежду или часть тела, которое при необходимости можно легко подвешивать и снимать.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6146" name="Picture 2" descr="http://madoudetsad83.ru/d/367594/d/Nvxhg0SHi5w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206" y="1737507"/>
            <a:ext cx="3881437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122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/>
              <a:t>Виды светоотражающих элементов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91569" y="1561784"/>
            <a:ext cx="6387153" cy="4884797"/>
          </a:xfrm>
        </p:spPr>
        <p:txBody>
          <a:bodyPr>
            <a:noAutofit/>
          </a:bodyPr>
          <a:lstStyle/>
          <a:p>
            <a:pPr algn="just"/>
            <a:r>
              <a:rPr lang="ru-RU" sz="2400" dirty="0"/>
              <a:t>Съемный </a:t>
            </a:r>
            <a:r>
              <a:rPr lang="ru-RU" sz="2400" dirty="0" err="1"/>
              <a:t>световозвращатель</a:t>
            </a:r>
            <a:r>
              <a:rPr lang="ru-RU" sz="2400" dirty="0"/>
              <a:t> (значок) – изделие, временно прикрепляемое к одежде или надеваемое на какую-либо часть тела и снимаемое без помощи инструментов.</a:t>
            </a:r>
          </a:p>
          <a:p>
            <a:pPr algn="just"/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Несъемное световозвращающее изделие (наклейки) – изделие, предназначенное быть постоянно закрепленным.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9218" name="Picture 2" descr="http://sev2kolesa.ru/img/cms/1359011908_udachnogo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3718" y="10646084"/>
            <a:ext cx="1874273" cy="124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shop.377777.ru/upload/iblock/6c0/94cf28b8-b080-11e6-bce9-74d435f95fb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061" y="1365877"/>
            <a:ext cx="3026421" cy="226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gov.cap.ru/UserFiles/news/201610/20/Original/1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791" y="4004182"/>
            <a:ext cx="3026421" cy="226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279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595953"/>
            <a:ext cx="8596668" cy="1320800"/>
          </a:xfrm>
        </p:spPr>
        <p:txBody>
          <a:bodyPr>
            <a:normAutofit/>
          </a:bodyPr>
          <a:lstStyle/>
          <a:p>
            <a:r>
              <a:rPr lang="ru-RU" b="1" i="1" u="sng" dirty="0"/>
              <a:t>Виды светоотражающих элементов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6105603" cy="3880772"/>
          </a:xfrm>
        </p:spPr>
        <p:txBody>
          <a:bodyPr>
            <a:normAutofit/>
          </a:bodyPr>
          <a:lstStyle/>
          <a:p>
            <a:r>
              <a:rPr lang="ru-RU" sz="3200" dirty="0"/>
              <a:t>Гибкое световозвращающее изделие (браслет) – изделие, способное наматываться на стержень в любом направлении без видимой деформации.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7170" name="Picture 2" descr="https://www.livecars.ru/l/news/2012/05/24/bracelet/picture.jpg?133780579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181" y="2347415"/>
            <a:ext cx="4901716" cy="275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431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Как правильно носить?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1651379"/>
            <a:ext cx="6255729" cy="4389982"/>
          </a:xfrm>
        </p:spPr>
        <p:txBody>
          <a:bodyPr>
            <a:noAutofit/>
          </a:bodyPr>
          <a:lstStyle/>
          <a:p>
            <a:r>
              <a:rPr lang="ru-RU" sz="2400" dirty="0" err="1"/>
              <a:t>Световозвращающие</a:t>
            </a:r>
            <a:r>
              <a:rPr lang="ru-RU" sz="2400" dirty="0"/>
              <a:t> элементы нужно прикрепить к верхней одежде, рюкзакам, сумкам, велосипедам, роликам или детским коляскам таким образом, чтобы при переходе или движении по проезжей части на них попадал свет фар автомобилей. Рекомендуется закреплять световозвращатели с двух сторон объекта, чтобы </a:t>
            </a:r>
            <a:r>
              <a:rPr lang="ru-RU" sz="2400" dirty="0" err="1"/>
              <a:t>световозвращатель</a:t>
            </a:r>
            <a:r>
              <a:rPr lang="ru-RU" sz="2400" dirty="0"/>
              <a:t> оставался видимым во всех направлениях к приближающимся.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FFC85BBC-742F-48AC-822E-B26153D901F7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6" t="35324" r="22894" b="17578"/>
          <a:stretch/>
        </p:blipFill>
        <p:spPr>
          <a:xfrm>
            <a:off x="7342495" y="1774208"/>
            <a:ext cx="4353636" cy="327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491798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TM04033923[[fn=Глубина]]</Template>
  <TotalTime>98</TotalTime>
  <Words>505</Words>
  <Application>Microsoft Office PowerPoint</Application>
  <PresentationFormat>Широкоэкранный</PresentationFormat>
  <Paragraphs>28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Грань</vt:lpstr>
      <vt:lpstr>«ЗАСВЕТИСЬ!  СТАНЬ ЗАМЕТНЕЙ НА ДОРОГЕ»  методические рекомендации по использованию световозвращателей</vt:lpstr>
      <vt:lpstr>Уважаемые родители!  Давайте обезопасим самое дорогое, что есть у нас в жизни – наше будущее, наших детей! </vt:lpstr>
      <vt:lpstr>БЕЗОПАСНОСТЬ ДЕТЕЙ –  ОБЯЗАННОСТЬ ВЗРОСЛЫХ!   СВЕТООТРАЖАТЕЛИ   Сделают вас заметней на дороге! </vt:lpstr>
      <vt:lpstr>ЧТО ТАКОЕ ФЛИКЕР?</vt:lpstr>
      <vt:lpstr>Виды светоотражающих элементов</vt:lpstr>
      <vt:lpstr>Виды светоотражающих элементов</vt:lpstr>
      <vt:lpstr>Виды светоотражающих элементов</vt:lpstr>
      <vt:lpstr>Виды светоотражающих элементов</vt:lpstr>
      <vt:lpstr>Как правильно носить? </vt:lpstr>
      <vt:lpstr>Какие фликеры самые лучшие?</vt:lpstr>
      <vt:lpstr>Научите ребенка соблюдать Правила дорожного движения!</vt:lpstr>
      <vt:lpstr>БЕЗОПАСНОСТЬ ДЕТЕЙ –  ОБЯЗАННОСТЬ ВЗРОСЛЫХ!  СВЕТООТРАЖАТЕЛИ   Сделают вас заметней на дороге!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СВЕТОВОВРАЩАТЕЛИ</dc:title>
  <dc:creator>user1</dc:creator>
  <cp:lastModifiedBy>Пользователь</cp:lastModifiedBy>
  <cp:revision>33</cp:revision>
  <dcterms:created xsi:type="dcterms:W3CDTF">2017-01-23T19:22:27Z</dcterms:created>
  <dcterms:modified xsi:type="dcterms:W3CDTF">2022-11-10T03:30:05Z</dcterms:modified>
</cp:coreProperties>
</file>